
<file path=[Content_Types].xml><?xml version="1.0" encoding="utf-8"?>
<Types xmlns="http://schemas.openxmlformats.org/package/2006/content-types"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4" r:id="rId9"/>
    <p:sldId id="262" r:id="rId10"/>
    <p:sldId id="263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500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p4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C6B87B-3355-4672-872A-1E0C3541CD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3CCA29-FDA7-4361-9F06-312ED5E7AB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8C3437-86A5-45C1-BE6B-82759D51B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62C7A4-3523-4773-9466-3979C6ABD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ABF5CC-0EC1-4B46-BCBE-BA5D9FCD1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5091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14544E-92C7-420C-BA8C-0EDA7F139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F1E0BC6-7EA7-470D-B8DE-326C89A631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CD82F2-CA00-4C53-B38F-3978C56A4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9C9B96-4BFD-4A69-8E49-C2B48D0AE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C7C5E1-940E-45F4-AE01-B58288883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342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C45D814-5C3A-410E-8D67-398E029767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99257AC-97E8-4C43-98A7-2F0D377D1D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5885E59-B95C-4E98-886F-B09CDCB41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A7F3D95-48DD-4110-BE16-634C0D9C4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3CBD13A-0320-4185-AF96-C6FA6F70A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3308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05DB4-DA9C-46DF-B56C-751ECC604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281B53-7CEF-44E5-AB17-1C65878F9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F8C40AC-334C-4F93-B254-B984F798E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8D6640-8ECF-4968-93BF-6581B7CE5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9374BD-A97C-41A9-ABB8-77764AE3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1594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589D89-D4CE-41AB-8371-E6240EE7F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98B2995-4FBE-47C0-94ED-BE5CFC4E2D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713E56-1BC6-4211-91BF-FA7EE5579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A9AF48A-FCBA-4856-8D90-6DAD363D2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344B05-2E66-4E4F-B6AE-037762C3C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5472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254057-DC26-4DA9-95DD-CB39DB3B3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8FE591-B98E-4AEE-A005-764B06A9DD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99AD529-32C1-44E2-8217-84078C928A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521666E-6B02-4212-A36A-4657F603B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E95005A-1E4A-47CB-9DEE-160194FCC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17CDE17-F5F3-4E4E-9E89-19AC6BDB4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7454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229EA-FAD2-4E4D-9112-563AD1BA5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BF4491D-D753-44BE-B10F-B91EDB92A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A80E95D-787C-4108-ADD7-E6987F5A96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D949122-8F3D-48D3-9286-7CC145C59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7F10A25-B705-4DF6-B0D0-491A044B90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F573768-0320-4DCC-B176-C151070C7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80D1F66-949A-49DA-86F0-20A780B18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1C5BB9E-0B91-40A1-AF3F-1E9473936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1885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DA9694-3345-4831-82F1-A467D95F8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41CFDED-840D-448D-A3FD-FCA3207D4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B9BF973-FEF0-407E-82D9-0FE1132BA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5026D80-C48C-402C-B30B-58FD1F30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7482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7EB0C5E-BFC9-46C1-86E6-DA0E90CC1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AC0833E-DE60-4407-983B-5F96D1FC4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4E517D4-19F1-46B1-875B-001120CA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1473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2B2CA5-73B6-4E64-A34C-5C4D461FA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EF9C0D-9291-4DBF-BFB8-CBDFDF613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416044-706F-4022-89B4-E875C216FF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933DF74-BF24-405B-A377-B0390532E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F702D7F-18A6-4F74-B283-AD9EC1145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6760B1-EC7D-4510-B0D8-A715E8F1D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6971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73AA6E-8BE6-4243-8878-B0CB23000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4C77F78-DD2A-45F3-B0A8-21EAE0E1F0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DFDA499-23FD-4D69-9154-65FB7DDDF9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FD9ACC5-50A8-4AF2-AB54-AA3D05FE7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7570F8C-8B16-46A1-96BC-3A492185D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A81E05F-06E0-4547-8493-B1359793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8640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080A06D-3A63-46C7-AE13-BE9554117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2F8FC6-162E-41DF-AD4B-AB5E95BC3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650F1C-D83F-4352-A38C-81AE7F8AC5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3651B-E168-4537-8836-A4F14EA6BB70}" type="datetimeFigureOut">
              <a:rPr lang="pt-BR" smtClean="0"/>
              <a:t>04/05/2020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9A072E-C4AF-4FCB-A019-AAE8AD9FA1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B04721B-9571-470B-830F-88B00A7C8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E17BF8-6F98-4187-B9EA-2A3F792CB8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542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5.jpg"/><Relationship Id="rId4" Type="http://schemas.openxmlformats.org/officeDocument/2006/relationships/hyperlink" Target="https://www.seudinheiro.com/2019/varejo/acoes-de-lojas-americanas-e-b2w-despencam-apos-resultados-trimestrai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hyperlink" Target="https://team-66.github.io/megahack-americanas/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video" Target="../media/media9.mp4"/><Relationship Id="rId7" Type="http://schemas.openxmlformats.org/officeDocument/2006/relationships/hyperlink" Target="https://megahack-team66.herokuapp.com/scan" TargetMode="External"/><Relationship Id="rId2" Type="http://schemas.microsoft.com/office/2007/relationships/media" Target="../media/media9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10.m4a"/><Relationship Id="rId4" Type="http://schemas.microsoft.com/office/2007/relationships/media" Target="../media/media10.m4a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57423E1-F9B2-495A-9FD1-BAC8E66A3B25}"/>
              </a:ext>
            </a:extLst>
          </p:cNvPr>
          <p:cNvSpPr txBox="1"/>
          <p:nvPr/>
        </p:nvSpPr>
        <p:spPr>
          <a:xfrm>
            <a:off x="1334948" y="717224"/>
            <a:ext cx="6151074" cy="215437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Time 66</a:t>
            </a: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Mega Hack #2 </a:t>
            </a: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C4C8A451-B6C1-4CB1-95FC-2DBDEC61F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3068597"/>
            <a:ext cx="748602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8439DD6-1CCF-48C6-AF10-B70187930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360607" y="4859086"/>
            <a:ext cx="583139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05F42E27-9310-475E-9B64-3CB049AD9E84}"/>
              </a:ext>
            </a:extLst>
          </p:cNvPr>
          <p:cNvSpPr txBox="1"/>
          <p:nvPr/>
        </p:nvSpPr>
        <p:spPr>
          <a:xfrm>
            <a:off x="7062556" y="4335866"/>
            <a:ext cx="4427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Desafio Universo Americanas</a:t>
            </a:r>
          </a:p>
        </p:txBody>
      </p:sp>
      <p:pic>
        <p:nvPicPr>
          <p:cNvPr id="12" name="Vídeo 11">
            <a:hlinkClick r:id="" action="ppaction://media"/>
            <a:extLst>
              <a:ext uri="{FF2B5EF4-FFF2-40B4-BE49-F238E27FC236}">
                <a16:creationId xmlns:a16="http://schemas.microsoft.com/office/drawing/2014/main" id="{2987F9C8-5BF0-44E6-89CC-747F614CD5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00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30"/>
    </mc:Choice>
    <mc:Fallback>
      <p:transition spd="slow" advTm="13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no interior, mesa, pequeno, azul&#10;&#10;Descrição gerada automaticamente">
            <a:extLst>
              <a:ext uri="{FF2B5EF4-FFF2-40B4-BE49-F238E27FC236}">
                <a16:creationId xmlns:a16="http://schemas.microsoft.com/office/drawing/2014/main" id="{793ABD66-0C30-4FF7-BCFF-61E1D6CE49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69A23E8-94E0-4D73-81C8-912CACF4F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Futuro. Aonde queremos chegar?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84A7276A-FD1E-48A0-B4F6-B3AF7B9EFF97}"/>
              </a:ext>
            </a:extLst>
          </p:cNvPr>
          <p:cNvSpPr txBox="1">
            <a:spLocks/>
          </p:cNvSpPr>
          <p:nvPr/>
        </p:nvSpPr>
        <p:spPr>
          <a:xfrm>
            <a:off x="0" y="6229350"/>
            <a:ext cx="12192000" cy="6056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pt-BR" sz="3200" dirty="0"/>
              <a:t>Tudo. A qualquer hora | Em qualquer lugar</a:t>
            </a:r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BA8DFA4E-E433-49EC-A665-3CD044CC91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60"/>
    </mc:Choice>
    <mc:Fallback>
      <p:transition spd="slow" advTm="15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celular, computador&#10;&#10;Descrição gerada automaticamente">
            <a:extLst>
              <a:ext uri="{FF2B5EF4-FFF2-40B4-BE49-F238E27FC236}">
                <a16:creationId xmlns:a16="http://schemas.microsoft.com/office/drawing/2014/main" id="{7B3A02CA-AA4A-4ECF-8258-446300CC6F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2789"/>
          <a:stretch/>
        </p:blipFill>
        <p:spPr>
          <a:xfrm>
            <a:off x="0" y="646330"/>
            <a:ext cx="12192000" cy="6211669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9A9D3B0-577B-4777-88CC-0E350065D059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latin typeface="David" panose="020E0502060401010101" pitchFamily="34" charset="-79"/>
                <a:cs typeface="David" panose="020E0502060401010101" pitchFamily="34" charset="-79"/>
              </a:rPr>
              <a:t>Você já abandonou suas compras em uma loja?</a:t>
            </a:r>
          </a:p>
        </p:txBody>
      </p:sp>
      <p:pic>
        <p:nvPicPr>
          <p:cNvPr id="11" name="Áudio 10">
            <a:hlinkClick r:id="" action="ppaction://media"/>
            <a:extLst>
              <a:ext uri="{FF2B5EF4-FFF2-40B4-BE49-F238E27FC236}">
                <a16:creationId xmlns:a16="http://schemas.microsoft.com/office/drawing/2014/main" id="{6A72B53E-34FA-45A1-956C-4156285728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081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18"/>
    </mc:Choice>
    <mc:Fallback>
      <p:transition spd="slow" advTm="16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74DC35D3-FDB3-4EDF-A4A6-7943E02371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869" b="13315"/>
          <a:stretch/>
        </p:blipFill>
        <p:spPr>
          <a:xfrm>
            <a:off x="0" y="609600"/>
            <a:ext cx="12192000" cy="5334000"/>
          </a:xfrm>
          <a:prstGeom prst="rect">
            <a:avLst/>
          </a:prstGeom>
        </p:spPr>
      </p:pic>
      <p:pic>
        <p:nvPicPr>
          <p:cNvPr id="16" name="Áudio 15">
            <a:hlinkClick r:id="" action="ppaction://media"/>
            <a:extLst>
              <a:ext uri="{FF2B5EF4-FFF2-40B4-BE49-F238E27FC236}">
                <a16:creationId xmlns:a16="http://schemas.microsoft.com/office/drawing/2014/main" id="{21BE4848-43C7-44CD-9EBA-CFF2972F73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622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16"/>
    </mc:Choice>
    <mc:Fallback>
      <p:transition spd="slow" advTm="28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2E15A8F6-C377-4EDA-8848-C13C1D2102F2}"/>
              </a:ext>
            </a:extLst>
          </p:cNvPr>
          <p:cNvSpPr/>
          <p:nvPr/>
        </p:nvSpPr>
        <p:spPr>
          <a:xfrm>
            <a:off x="0" y="6488668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dirty="0">
                <a:hlinkClick r:id="rId4"/>
              </a:rPr>
              <a:t>https://www.seudinheiro.com/2019/varejo/acoes-de-lojas-americanas-e-b2w-despencam-apos-resultados-trimestrais/</a:t>
            </a:r>
            <a:endParaRPr lang="pt-BR" dirty="0"/>
          </a:p>
        </p:txBody>
      </p:sp>
      <p:pic>
        <p:nvPicPr>
          <p:cNvPr id="10" name="Imagem 9" descr="Fachada de unidade da rede Lojas Americanas Express, na Avenida Paulista, região central de São Paulo. - Imagem: Estadão Conteúdo/Itaci Batist">
            <a:extLst>
              <a:ext uri="{FF2B5EF4-FFF2-40B4-BE49-F238E27FC236}">
                <a16:creationId xmlns:a16="http://schemas.microsoft.com/office/drawing/2014/main" id="{EE8B9493-E8F8-4045-A50F-84DA6E7B95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37" y="1"/>
            <a:ext cx="11543579" cy="6488668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0D6975C1-7326-4AFC-8282-D4D5D1881DFE}"/>
              </a:ext>
            </a:extLst>
          </p:cNvPr>
          <p:cNvSpPr txBox="1"/>
          <p:nvPr/>
        </p:nvSpPr>
        <p:spPr>
          <a:xfrm>
            <a:off x="1009650" y="4180345"/>
            <a:ext cx="111823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highlight>
                  <a:srgbClr val="C0C0C0"/>
                </a:highlight>
              </a:rPr>
              <a:t>Quanto dinheiro esse</a:t>
            </a:r>
          </a:p>
          <a:p>
            <a:r>
              <a:rPr lang="pt-BR" sz="6000" dirty="0">
                <a:highlight>
                  <a:srgbClr val="C0C0C0"/>
                </a:highlight>
              </a:rPr>
              <a:t>valor representa nos resultados?</a:t>
            </a:r>
          </a:p>
        </p:txBody>
      </p:sp>
      <p:pic>
        <p:nvPicPr>
          <p:cNvPr id="12" name="Áudio 11">
            <a:hlinkClick r:id="" action="ppaction://media"/>
            <a:extLst>
              <a:ext uri="{FF2B5EF4-FFF2-40B4-BE49-F238E27FC236}">
                <a16:creationId xmlns:a16="http://schemas.microsoft.com/office/drawing/2014/main" id="{A577D168-709C-412E-80C8-F7E9589747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34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40"/>
    </mc:Choice>
    <mc:Fallback>
      <p:transition spd="slow" advTm="10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comida, xícara, café, bebida&#10;&#10;Descrição gerada automaticamente">
            <a:extLst>
              <a:ext uri="{FF2B5EF4-FFF2-40B4-BE49-F238E27FC236}">
                <a16:creationId xmlns:a16="http://schemas.microsoft.com/office/drawing/2014/main" id="{A7530F2F-50C2-49F7-AD42-81767CB152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" t="31792" r="28512" b="23357"/>
          <a:stretch/>
        </p:blipFill>
        <p:spPr>
          <a:xfrm>
            <a:off x="0" y="1606551"/>
            <a:ext cx="12192000" cy="525144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522599A-9B56-422B-910E-BE424B6C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Então reunimos: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377393-21B5-4741-95D3-F26135891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2098675"/>
            <a:ext cx="10515600" cy="4351338"/>
          </a:xfrm>
        </p:spPr>
        <p:txBody>
          <a:bodyPr/>
          <a:lstStyle/>
          <a:p>
            <a:r>
              <a:rPr lang="pt-BR" sz="4400" dirty="0">
                <a:solidFill>
                  <a:schemeClr val="bg1"/>
                </a:solidFill>
              </a:rPr>
              <a:t>Café</a:t>
            </a:r>
          </a:p>
          <a:p>
            <a:r>
              <a:rPr lang="pt-BR" sz="4400" dirty="0" err="1">
                <a:solidFill>
                  <a:schemeClr val="bg1"/>
                </a:solidFill>
              </a:rPr>
              <a:t>Chatbot</a:t>
            </a:r>
            <a:endParaRPr lang="pt-BR" sz="4400" dirty="0">
              <a:solidFill>
                <a:schemeClr val="bg1"/>
              </a:solidFill>
            </a:endParaRPr>
          </a:p>
          <a:p>
            <a:r>
              <a:rPr lang="pt-BR" sz="4400" dirty="0">
                <a:solidFill>
                  <a:schemeClr val="bg1"/>
                </a:solidFill>
              </a:rPr>
              <a:t>Realidade Estendida</a:t>
            </a:r>
          </a:p>
          <a:p>
            <a:r>
              <a:rPr lang="pt-BR" sz="4400" dirty="0">
                <a:solidFill>
                  <a:schemeClr val="bg1"/>
                </a:solidFill>
              </a:rPr>
              <a:t>Mineração de dados</a:t>
            </a:r>
          </a:p>
          <a:p>
            <a:r>
              <a:rPr lang="pt-BR" sz="4400" dirty="0">
                <a:solidFill>
                  <a:schemeClr val="bg1"/>
                </a:solidFill>
              </a:rPr>
              <a:t>Google API Vision</a:t>
            </a:r>
          </a:p>
          <a:p>
            <a:r>
              <a:rPr lang="pt-BR" sz="4400" dirty="0">
                <a:solidFill>
                  <a:schemeClr val="bg1"/>
                </a:solidFill>
              </a:rPr>
              <a:t>Dias intensos </a:t>
            </a:r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rgbClr val="00B0F0"/>
              </a:solidFill>
            </a:endParaRPr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47066F4C-D4E2-4BE4-BFB0-C111EBC57D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387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40"/>
    </mc:Choice>
    <mc:Fallback>
      <p:transition spd="slow" advTm="4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68A760C-AEE0-4EC6-8671-207BD00476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278" t="9426" r="-1" b="5811"/>
          <a:stretch/>
        </p:blipFill>
        <p:spPr>
          <a:xfrm>
            <a:off x="643467" y="1939158"/>
            <a:ext cx="5294716" cy="297968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FA8CB438-F53A-455A-A976-F60717CE0D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817" y="1903264"/>
            <a:ext cx="5294715" cy="3051471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E6D7D1D2-9A32-43C9-99EC-4DE3D7949A78}"/>
              </a:ext>
            </a:extLst>
          </p:cNvPr>
          <p:cNvSpPr/>
          <p:nvPr/>
        </p:nvSpPr>
        <p:spPr>
          <a:xfrm>
            <a:off x="7326501" y="6411519"/>
            <a:ext cx="48654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pt-BR">
                <a:hlinkClick r:id="rId6"/>
              </a:rPr>
              <a:t>https://team-66.github.io/megahack-americanas/</a:t>
            </a:r>
            <a:endParaRPr lang="pt-BR"/>
          </a:p>
        </p:txBody>
      </p: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67190F75-D3AF-4F6C-ADD6-B74F21C9A3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828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91"/>
    </mc:Choice>
    <mc:Fallback>
      <p:transition spd="slow" advTm="28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DFEAAE84-8C8F-4300-846E-06D84B85C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08E089DC-A69E-4BAC-88A9-DF94E420089A}"/>
              </a:ext>
            </a:extLst>
          </p:cNvPr>
          <p:cNvSpPr txBox="1"/>
          <p:nvPr/>
        </p:nvSpPr>
        <p:spPr>
          <a:xfrm>
            <a:off x="6705600" y="2419350"/>
            <a:ext cx="12170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>
                <a:highlight>
                  <a:srgbClr val="FFFF00"/>
                </a:highlight>
              </a:rPr>
              <a:t>Time</a:t>
            </a:r>
          </a:p>
        </p:txBody>
      </p:sp>
      <p:pic>
        <p:nvPicPr>
          <p:cNvPr id="8" name="Áudio 7">
            <a:hlinkClick r:id="" action="ppaction://media"/>
            <a:extLst>
              <a:ext uri="{FF2B5EF4-FFF2-40B4-BE49-F238E27FC236}">
                <a16:creationId xmlns:a16="http://schemas.microsoft.com/office/drawing/2014/main" id="{2E3DCAD9-2B67-4A1E-92EA-FE45CA181A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993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74"/>
    </mc:Choice>
    <mc:Fallback>
      <p:transition spd="slow" advTm="87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9A23E8-94E0-4D73-81C8-912CACF4F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para o Universo Americanas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F0702F-59AC-4602-AB38-FF658FE9B1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Prateleira Infinita Móvel</a:t>
            </a:r>
          </a:p>
          <a:p>
            <a:r>
              <a:rPr lang="pt-BR" dirty="0"/>
              <a:t>Assistente de Vendas Virtual</a:t>
            </a:r>
          </a:p>
          <a:p>
            <a:endParaRPr lang="pt-BR" dirty="0"/>
          </a:p>
          <a:p>
            <a:r>
              <a:rPr lang="pt-BR" dirty="0"/>
              <a:t>Facilidade móvel de acesso a informações e compras.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9C12AF3E-4619-4AC1-96CC-8DF43CB906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154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65"/>
    </mc:Choice>
    <mc:Fallback>
      <p:transition spd="slow" advTm="19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9A23E8-94E0-4D73-81C8-912CACF4F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505" y="152399"/>
            <a:ext cx="4321287" cy="740657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Implementação</a:t>
            </a:r>
            <a:r>
              <a:rPr lang="en-US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F6B3767-C5C4-4522-ABE5-A2D46817B426}"/>
              </a:ext>
            </a:extLst>
          </p:cNvPr>
          <p:cNvSpPr/>
          <p:nvPr/>
        </p:nvSpPr>
        <p:spPr>
          <a:xfrm>
            <a:off x="7511936" y="6488668"/>
            <a:ext cx="4680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>
                <a:hlinkClick r:id="rId7"/>
              </a:rPr>
              <a:t>https://megahack-team66.herokuapp.com/scan</a:t>
            </a:r>
            <a:endParaRPr lang="pt-BR" dirty="0"/>
          </a:p>
        </p:txBody>
      </p:sp>
      <p:pic>
        <p:nvPicPr>
          <p:cNvPr id="11" name="2020_05_04_16_15_23_trim">
            <a:hlinkClick r:id="" action="ppaction://media"/>
            <a:extLst>
              <a:ext uri="{FF2B5EF4-FFF2-40B4-BE49-F238E27FC236}">
                <a16:creationId xmlns:a16="http://schemas.microsoft.com/office/drawing/2014/main" id="{6B7FB4A0-020A-4565-9EFD-0900223FE6F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376748" y="522727"/>
            <a:ext cx="3690116" cy="5535173"/>
          </a:xfrm>
          <a:prstGeom prst="rect">
            <a:avLst/>
          </a:prstGeom>
        </p:spPr>
      </p:pic>
      <p:pic>
        <p:nvPicPr>
          <p:cNvPr id="12" name="Áudio 11">
            <a:hlinkClick r:id="" action="ppaction://media"/>
            <a:extLst>
              <a:ext uri="{FF2B5EF4-FFF2-40B4-BE49-F238E27FC236}">
                <a16:creationId xmlns:a16="http://schemas.microsoft.com/office/drawing/2014/main" id="{9E0714B1-9188-43F6-9400-45F394237E24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0786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62"/>
    </mc:Choice>
    <mc:Fallback>
      <p:transition spd="slow" advTm="38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70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749" objId="11"/>
        <p14:triggerEvt type="onClick" time="2749" objId="11"/>
        <p14:stopEvt time="28605" objId="11"/>
        <p14:playEvt time="35774" objId="11"/>
        <p14:stopEvt time="38162" objId="11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7"/>
</p:tagLst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113</Words>
  <Application>Microsoft Office PowerPoint</Application>
  <PresentationFormat>Widescreen</PresentationFormat>
  <Paragraphs>29</Paragraphs>
  <Slides>10</Slides>
  <Notes>0</Notes>
  <HiddenSlides>0</HiddenSlides>
  <MMClips>11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David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Então reunimos:</vt:lpstr>
      <vt:lpstr>Apresentação do PowerPoint</vt:lpstr>
      <vt:lpstr>Apresentação do PowerPoint</vt:lpstr>
      <vt:lpstr>Vantagens para o Universo Americanas</vt:lpstr>
      <vt:lpstr>Implementação!</vt:lpstr>
      <vt:lpstr>Futuro. Aonde queremos chegar?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Josue Junior</dc:creator>
  <cp:lastModifiedBy>Josue Junior</cp:lastModifiedBy>
  <cp:revision>3</cp:revision>
  <dcterms:created xsi:type="dcterms:W3CDTF">2020-05-04T19:23:17Z</dcterms:created>
  <dcterms:modified xsi:type="dcterms:W3CDTF">2020-05-04T19:43:16Z</dcterms:modified>
</cp:coreProperties>
</file>